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8" r:id="rId26"/>
    <p:sldId id="279" r:id="rId27"/>
    <p:sldId id="295" r:id="rId28"/>
    <p:sldId id="280" r:id="rId29"/>
    <p:sldId id="282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6" r:id="rId41"/>
    <p:sldId id="293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68407" autoAdjust="0"/>
  </p:normalViewPr>
  <p:slideViewPr>
    <p:cSldViewPr snapToGrid="0">
      <p:cViewPr varScale="1">
        <p:scale>
          <a:sx n="46" d="100"/>
          <a:sy n="46" d="100"/>
        </p:scale>
        <p:origin x="13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</a:t>
            </a:r>
            <a:r>
              <a:rPr lang="en-US"/>
              <a:t>sugar libraries for same purpose (commons, guava)</a:t>
            </a:r>
          </a:p>
          <a:p>
            <a:endParaRPr lang="en-US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kb.epam.com/display/CTOOCC/Quality+Attributes+and+Metrics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5384337" y="1067094"/>
            <a:ext cx="6573954" cy="5207082"/>
            <a:chOff x="3983251" y="1139614"/>
            <a:chExt cx="6573954" cy="52070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983251" y="1139614"/>
              <a:ext cx="6573954" cy="4846240"/>
              <a:chOff x="3073909" y="-2496909"/>
              <a:chExt cx="9118933" cy="80987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3073909" y="-2496909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371" y="-1150394"/>
                <a:ext cx="818872" cy="85274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96585"/>
            <a:chOff x="1633325" y="958232"/>
            <a:chExt cx="9533766" cy="461079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539031" y="5036299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8645" y="4349514"/>
              <a:ext cx="498475" cy="6423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Graphite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Prometheus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181">
            <a:off x="1408446" y="2018572"/>
            <a:ext cx="2825929" cy="376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Serverless runtime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6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609</Words>
  <Application>Microsoft Office PowerPoint</Application>
  <PresentationFormat>Widescreen</PresentationFormat>
  <Paragraphs>212</Paragraphs>
  <Slides>42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136</cp:revision>
  <dcterms:created xsi:type="dcterms:W3CDTF">2018-07-24T14:16:13Z</dcterms:created>
  <dcterms:modified xsi:type="dcterms:W3CDTF">2018-11-12T11:06:13Z</dcterms:modified>
</cp:coreProperties>
</file>